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574B127D-5823-9D44-9FAC-2BCCAAF035D4}" type="datetimeFigureOut">
              <a:rPr lang="en-US" smtClean="0"/>
              <a:t>1/1/11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90FABFA5-20DC-7B42-8C5B-B7C59061B90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://www.google.com/url?url=http://www.youtube.com/watch?v=gYia02Dk8Nc&amp;rct=j&amp;sa=X&amp;ei=yoofTeDSIYH6lwf7z62VCQ&amp;ved=0CDsQuAIwAA&amp;q=donald+in+mathmagic+land&amp;usg=AFQjCNFV6iPsjuenRXjW_7v0qO0Nkhsf9A" TargetMode="External"/><Relationship Id="rId1" Type="http://schemas.openxmlformats.org/officeDocument/2006/relationships/video" Target="file://localhost/Users/lloft/Desktop/DonaldinMath.mov" TargetMode="Externa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Math Maniac 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Lee Loft </a:t>
            </a:r>
          </a:p>
          <a:p>
            <a:r>
              <a:rPr lang="en-US" dirty="0" smtClean="0"/>
              <a:t>Bartlett Elementary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grade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67" y="524933"/>
            <a:ext cx="4267200" cy="36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Face cards to determine greater than, less than, and equal</a:t>
            </a:r>
            <a:endParaRPr lang="en-US" sz="4000" dirty="0"/>
          </a:p>
        </p:txBody>
      </p:sp>
      <p:pic>
        <p:nvPicPr>
          <p:cNvPr id="4" name="Content Placeholder 3" descr="100_614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Tessellations</a:t>
            </a:r>
            <a:endParaRPr lang="en-US" dirty="0"/>
          </a:p>
        </p:txBody>
      </p:sp>
      <p:pic>
        <p:nvPicPr>
          <p:cNvPr id="8" name="Content Placeholder 7" descr="100_614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Triangle- Reader’s Theater</a:t>
            </a:r>
            <a:endParaRPr lang="en-US" dirty="0"/>
          </a:p>
        </p:txBody>
      </p:sp>
      <p:pic>
        <p:nvPicPr>
          <p:cNvPr id="4" name="Content Placeholder 3" descr="100_61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Clip Estimation</a:t>
            </a:r>
            <a:endParaRPr lang="en-US" dirty="0"/>
          </a:p>
        </p:txBody>
      </p:sp>
      <p:pic>
        <p:nvPicPr>
          <p:cNvPr id="4" name="Content Placeholder 3" descr="100_614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Favorite Candy Bar Graph</a:t>
            </a:r>
            <a:endParaRPr lang="en-US" dirty="0"/>
          </a:p>
        </p:txBody>
      </p:sp>
      <p:pic>
        <p:nvPicPr>
          <p:cNvPr id="6" name="Content Placeholder 5" descr="100_615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>
          <a:xfrm rot="5400000">
            <a:off x="1376993" y="705806"/>
            <a:ext cx="7082164" cy="68897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students took pictures of shapes found in every day life. </a:t>
            </a:r>
          </a:p>
          <a:p>
            <a:r>
              <a:rPr lang="en-US" dirty="0" smtClean="0"/>
              <a:t>They had to find: circles, triangles, squares, rectangles, ovals, pentagons, hexagons, octagons, arrows, stars, heptagons, and nonagons.</a:t>
            </a:r>
          </a:p>
          <a:p>
            <a:r>
              <a:rPr lang="en-US" dirty="0" smtClean="0"/>
              <a:t>They compiled their photographs or creations in a booklet.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Tootsie Roll Estimation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62" y="1761565"/>
            <a:ext cx="3373438" cy="4289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5867" y="2218267"/>
            <a:ext cx="3335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Use tally marks to keep track of your licks!!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Donald in Math Magic Land</a:t>
            </a:r>
            <a:endParaRPr lang="en-US" sz="4800" dirty="0"/>
          </a:p>
        </p:txBody>
      </p:sp>
      <p:pic>
        <p:nvPicPr>
          <p:cNvPr id="5" name="DonaldinMath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17940" y="1762125"/>
            <a:ext cx="5719233" cy="4289425"/>
          </a:xfrm>
        </p:spPr>
      </p:pic>
      <p:sp>
        <p:nvSpPr>
          <p:cNvPr id="4" name="Rectangle 3"/>
          <p:cNvSpPr/>
          <p:nvPr/>
        </p:nvSpPr>
        <p:spPr>
          <a:xfrm>
            <a:off x="2649929" y="3015734"/>
            <a:ext cx="2761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www.google.com/.webloc</a:t>
            </a:r>
            <a:endParaRPr lang="en-US" dirty="0">
              <a:hlinkClick r:id="rId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WonderBugs</a:t>
            </a:r>
            <a:r>
              <a:rPr lang="en-US" dirty="0" smtClean="0"/>
              <a:t> Celebrate Math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32751" y="120977"/>
            <a:ext cx="4289611" cy="75707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shapes </a:t>
            </a:r>
            <a:endParaRPr lang="en-US" dirty="0"/>
          </a:p>
        </p:txBody>
      </p:sp>
      <p:pic>
        <p:nvPicPr>
          <p:cNvPr id="4" name="Content Placeholder 3" descr="100_61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Circle</a:t>
            </a:r>
            <a:endParaRPr lang="en-US" dirty="0"/>
          </a:p>
        </p:txBody>
      </p:sp>
      <p:pic>
        <p:nvPicPr>
          <p:cNvPr id="4" name="Content Placeholder 3" descr="100_61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pic>
        <p:nvPicPr>
          <p:cNvPr id="4" name="Content Placeholder 3" descr="100_61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Hearts and a triangle</a:t>
            </a:r>
            <a:endParaRPr lang="en-US" dirty="0"/>
          </a:p>
        </p:txBody>
      </p:sp>
      <p:pic>
        <p:nvPicPr>
          <p:cNvPr id="8" name="Content Placeholder 7" descr="100_61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Hexagon</a:t>
            </a:r>
            <a:endParaRPr lang="en-US" dirty="0"/>
          </a:p>
        </p:txBody>
      </p:sp>
      <p:pic>
        <p:nvPicPr>
          <p:cNvPr id="4" name="Content Placeholder 3" descr="100_611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</a:t>
            </a:r>
            <a:endParaRPr lang="en-US" dirty="0"/>
          </a:p>
        </p:txBody>
      </p:sp>
      <p:pic>
        <p:nvPicPr>
          <p:cNvPr id="4" name="Content Placeholder 3" descr="100_61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Pentagon</a:t>
            </a:r>
            <a:endParaRPr lang="en-US" dirty="0"/>
          </a:p>
        </p:txBody>
      </p:sp>
      <p:pic>
        <p:nvPicPr>
          <p:cNvPr id="4" name="Content Placeholder 3" descr="100_612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dice to add and subtract</a:t>
            </a:r>
            <a:endParaRPr lang="en-US" dirty="0"/>
          </a:p>
        </p:txBody>
      </p:sp>
      <p:pic>
        <p:nvPicPr>
          <p:cNvPr id="4" name="Content Placeholder 3" descr="100_613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7" r="-1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87</TotalTime>
  <Words>131</Words>
  <Application>Microsoft Macintosh PowerPoint</Application>
  <PresentationFormat>On-screen Show (4:3)</PresentationFormat>
  <Paragraphs>26</Paragraphs>
  <Slides>18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Infusion</vt:lpstr>
      <vt:lpstr>Math Maniac Day</vt:lpstr>
      <vt:lpstr>Making shapes </vt:lpstr>
      <vt:lpstr>Circle</vt:lpstr>
      <vt:lpstr>Heart</vt:lpstr>
      <vt:lpstr>Hearts and a triangle</vt:lpstr>
      <vt:lpstr>Hexagon</vt:lpstr>
      <vt:lpstr>Square</vt:lpstr>
      <vt:lpstr>Pentagon</vt:lpstr>
      <vt:lpstr>Using dice to add and subtract</vt:lpstr>
      <vt:lpstr>Face cards to determine greater than, less than, and equal</vt:lpstr>
      <vt:lpstr>Tessellations</vt:lpstr>
      <vt:lpstr>Greedy Triangle- Reader’s Theater</vt:lpstr>
      <vt:lpstr>Paper Clip Estimation</vt:lpstr>
      <vt:lpstr>Favorite Candy Bar Graph</vt:lpstr>
      <vt:lpstr>Shape Projects</vt:lpstr>
      <vt:lpstr>Tootsie Roll Estimation</vt:lpstr>
      <vt:lpstr>Donald in Math Magic Land</vt:lpstr>
      <vt:lpstr>WonderBugs Celebrate Math</vt:lpstr>
    </vt:vector>
  </TitlesOfParts>
  <Company>Shelby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Maniac Day</dc:title>
  <dc:creator>SCS</dc:creator>
  <cp:lastModifiedBy>SCS</cp:lastModifiedBy>
  <cp:revision>6</cp:revision>
  <dcterms:created xsi:type="dcterms:W3CDTF">2011-01-01T19:15:47Z</dcterms:created>
  <dcterms:modified xsi:type="dcterms:W3CDTF">2011-01-01T20:43:05Z</dcterms:modified>
</cp:coreProperties>
</file>